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94629" autoAdjust="0"/>
  </p:normalViewPr>
  <p:slideViewPr>
    <p:cSldViewPr>
      <p:cViewPr varScale="1">
        <p:scale>
          <a:sx n="88" d="100"/>
          <a:sy n="88" d="100"/>
        </p:scale>
        <p:origin x="-1022" y="-8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34" y="1138"/>
    </p:cViewPr>
  </p:outlin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Прямоугольник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Прямоугольник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Заголовок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9" name="Подзаголовок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ru-RU" smtClean="0"/>
              <a:t>Образец подзаголовка</a:t>
            </a:r>
            <a:endParaRPr kumimoji="0" lang="en-US"/>
          </a:p>
        </p:txBody>
      </p:sp>
      <p:sp>
        <p:nvSpPr>
          <p:cNvPr id="28" name="Дата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fld id="{A1F1C7BA-9677-4597-A19D-D4A841BAF5A7}" type="datetimeFigureOut">
              <a:rPr lang="ru-RU" smtClean="0"/>
              <a:t>13.01.2022</a:t>
            </a:fld>
            <a:endParaRPr lang="ru-RU"/>
          </a:p>
        </p:txBody>
      </p:sp>
      <p:sp>
        <p:nvSpPr>
          <p:cNvPr id="17" name="Нижний колонтитул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29" name="Номер слайда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49B77B5-A62B-4333-AE64-91FAE901A8C0}" type="slidenum">
              <a:rPr lang="ru-RU" smtClean="0"/>
              <a:t>‹#›</a:t>
            </a:fld>
            <a:endParaRPr lang="ru-RU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1C7BA-9677-4597-A19D-D4A841BAF5A7}" type="datetimeFigureOut">
              <a:rPr lang="ru-RU" smtClean="0"/>
              <a:t>13.01.2022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B77B5-A62B-4333-AE64-91FAE901A8C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</p:spPr>
        <p:txBody>
          <a:bodyPr/>
          <a:lstStyle/>
          <a:p>
            <a:fld id="{A1F1C7BA-9677-4597-A19D-D4A841BAF5A7}" type="datetimeFigureOut">
              <a:rPr lang="ru-RU" smtClean="0"/>
              <a:t>13.01.2022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</p:spPr>
        <p:txBody>
          <a:bodyPr/>
          <a:lstStyle/>
          <a:p>
            <a:endParaRPr lang="ru-RU"/>
          </a:p>
        </p:txBody>
      </p:sp>
      <p:sp>
        <p:nvSpPr>
          <p:cNvPr id="7" name="Прямоугольник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Прямоугольник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Прямоугольник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B49B77B5-A62B-4333-AE64-91FAE901A8C0}" type="slidenum">
              <a:rPr lang="ru-RU" smtClean="0"/>
              <a:t>‹#›</a:t>
            </a:fld>
            <a:endParaRPr lang="ru-RU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1C7BA-9677-4597-A19D-D4A841BAF5A7}" type="datetimeFigureOut">
              <a:rPr lang="ru-RU" smtClean="0"/>
              <a:t>13.01.2022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B49B77B5-A62B-4333-AE64-91FAE901A8C0}" type="slidenum">
              <a:rPr lang="ru-RU" smtClean="0"/>
              <a:t>‹#›</a:t>
            </a:fld>
            <a:endParaRPr lang="ru-RU"/>
          </a:p>
        </p:txBody>
      </p:sp>
      <p:sp>
        <p:nvSpPr>
          <p:cNvPr id="8" name="Содержимое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7" name="Прямоугольник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Прямоугольник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Прямоугольник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12" name="Дата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1C7BA-9677-4597-A19D-D4A841BAF5A7}" type="datetimeFigureOut">
              <a:rPr lang="ru-RU" smtClean="0"/>
              <a:t>13.01.2022</a:t>
            </a:fld>
            <a:endParaRPr lang="ru-RU"/>
          </a:p>
        </p:txBody>
      </p:sp>
      <p:sp>
        <p:nvSpPr>
          <p:cNvPr id="13" name="Номер слайда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B49B77B5-A62B-4333-AE64-91FAE901A8C0}" type="slidenum">
              <a:rPr lang="ru-RU" smtClean="0"/>
              <a:t>‹#›</a:t>
            </a:fld>
            <a:endParaRPr lang="ru-RU"/>
          </a:p>
        </p:txBody>
      </p:sp>
      <p:sp>
        <p:nvSpPr>
          <p:cNvPr id="14" name="Нижний колонтитул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9" name="Содержимое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11" name="Содержимое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8" name="Дата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A1F1C7BA-9677-4597-A19D-D4A841BAF5A7}" type="datetimeFigureOut">
              <a:rPr lang="ru-RU" smtClean="0"/>
              <a:t>13.01.2022</a:t>
            </a:fld>
            <a:endParaRPr lang="ru-RU"/>
          </a:p>
        </p:txBody>
      </p:sp>
      <p:sp>
        <p:nvSpPr>
          <p:cNvPr id="10" name="Номер слайда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B49B77B5-A62B-4333-AE64-91FAE901A8C0}" type="slidenum">
              <a:rPr lang="ru-RU" smtClean="0"/>
              <a:t>‹#›</a:t>
            </a:fld>
            <a:endParaRPr lang="ru-RU"/>
          </a:p>
        </p:txBody>
      </p:sp>
      <p:sp>
        <p:nvSpPr>
          <p:cNvPr id="12" name="Нижний колонтитул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11" name="Содержимое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13" name="Содержимое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10" name="Дата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A1F1C7BA-9677-4597-A19D-D4A841BAF5A7}" type="datetimeFigureOut">
              <a:rPr lang="ru-RU" smtClean="0"/>
              <a:t>13.01.2022</a:t>
            </a:fld>
            <a:endParaRPr lang="ru-RU"/>
          </a:p>
        </p:txBody>
      </p:sp>
      <p:sp>
        <p:nvSpPr>
          <p:cNvPr id="12" name="Номер слайда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B49B77B5-A62B-4333-AE64-91FAE901A8C0}" type="slidenum">
              <a:rPr lang="ru-RU" smtClean="0"/>
              <a:t>‹#›</a:t>
            </a:fld>
            <a:endParaRPr lang="ru-RU"/>
          </a:p>
        </p:txBody>
      </p:sp>
      <p:sp>
        <p:nvSpPr>
          <p:cNvPr id="14" name="Нижний колонтитул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ru-RU"/>
          </a:p>
        </p:txBody>
      </p:sp>
      <p:sp>
        <p:nvSpPr>
          <p:cNvPr id="16" name="Текст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15" name="Текст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1C7BA-9677-4597-A19D-D4A841BAF5A7}" type="datetimeFigureOut">
              <a:rPr lang="ru-RU" smtClean="0"/>
              <a:t>13.01.2022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B49B77B5-A62B-4333-AE64-91FAE901A8C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1C7BA-9677-4597-A19D-D4A841BAF5A7}" type="datetimeFigureOut">
              <a:rPr lang="ru-RU" smtClean="0"/>
              <a:t>13.01.2022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49B77B5-A62B-4333-AE64-91FAE901A8C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1C7BA-9677-4597-A19D-D4A841BAF5A7}" type="datetimeFigureOut">
              <a:rPr lang="ru-RU" smtClean="0"/>
              <a:t>13.01.2022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B49B77B5-A62B-4333-AE64-91FAE901A8C0}" type="slidenum">
              <a:rPr lang="ru-RU" smtClean="0"/>
              <a:t>‹#›</a:t>
            </a:fld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9" name="Содержимое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8" name="Прямоугольник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Прямоугольник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Прямоугольник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11" name="Прямоугольник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Дата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/>
          <a:p>
            <a:fld id="{A1F1C7BA-9677-4597-A19D-D4A841BAF5A7}" type="datetimeFigureOut">
              <a:rPr lang="ru-RU" smtClean="0"/>
              <a:t>13.01.2022</a:t>
            </a:fld>
            <a:endParaRPr lang="ru-RU"/>
          </a:p>
        </p:txBody>
      </p:sp>
      <p:sp>
        <p:nvSpPr>
          <p:cNvPr id="13" name="Номер слайда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B49B77B5-A62B-4333-AE64-91FAE901A8C0}" type="slidenum">
              <a:rPr lang="ru-RU" smtClean="0"/>
              <a:t>‹#›</a:t>
            </a:fld>
            <a:endParaRPr lang="ru-RU"/>
          </a:p>
        </p:txBody>
      </p:sp>
      <p:sp>
        <p:nvSpPr>
          <p:cNvPr id="14" name="Нижний колонтитул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</p:spPr>
        <p:txBody>
          <a:bodyPr rtlCol="0"/>
          <a:lstStyle/>
          <a:p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ru-RU" smtClean="0"/>
              <a:t>Вставка рисунка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Заголовок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13" name="Текст 12"/>
          <p:cNvSpPr>
            <a:spLocks noGrp="1"/>
          </p:cNvSpPr>
          <p:nvPr>
            <p:ph type="body" idx="1"/>
          </p:nvPr>
        </p:nvSpPr>
        <p:spPr>
          <a:xfrm>
            <a:off x="612648" y="1600200"/>
            <a:ext cx="8153400" cy="45262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ru-RU" smtClean="0"/>
              <a:t>Образец текста</a:t>
            </a:r>
          </a:p>
          <a:p>
            <a:pPr lvl="1" eaLnBrk="1" latinLnBrk="0" hangingPunct="1"/>
            <a:r>
              <a:rPr kumimoji="0" lang="ru-RU" smtClean="0"/>
              <a:t>Второй уровень</a:t>
            </a:r>
          </a:p>
          <a:p>
            <a:pPr lvl="2" eaLnBrk="1" latinLnBrk="0" hangingPunct="1"/>
            <a:r>
              <a:rPr kumimoji="0" lang="ru-RU" smtClean="0"/>
              <a:t>Третий уровень</a:t>
            </a:r>
          </a:p>
          <a:p>
            <a:pPr lvl="3" eaLnBrk="1" latinLnBrk="0" hangingPunct="1"/>
            <a:r>
              <a:rPr kumimoji="0" lang="ru-RU" smtClean="0"/>
              <a:t>Четвертый уровень</a:t>
            </a:r>
          </a:p>
          <a:p>
            <a:pPr lvl="4" eaLnBrk="1" latinLnBrk="0" hangingPunct="1"/>
            <a:r>
              <a:rPr kumimoji="0" lang="ru-RU" smtClean="0"/>
              <a:t>Пятый уровень</a:t>
            </a:r>
            <a:endParaRPr kumimoji="0" lang="en-US"/>
          </a:p>
        </p:txBody>
      </p:sp>
      <p:sp>
        <p:nvSpPr>
          <p:cNvPr id="14" name="Дата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A1F1C7BA-9677-4597-A19D-D4A841BAF5A7}" type="datetimeFigureOut">
              <a:rPr lang="ru-RU" smtClean="0"/>
              <a:t>13.01.2022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3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Прямоугольник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Прямоугольник 7"/>
          <p:cNvSpPr/>
          <p:nvPr/>
        </p:nvSpPr>
        <p:spPr>
          <a:xfrm>
            <a:off x="0" y="1280160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Прямоугольник 8"/>
          <p:cNvSpPr/>
          <p:nvPr/>
        </p:nvSpPr>
        <p:spPr>
          <a:xfrm>
            <a:off x="590550" y="1280160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Номер слайда 22"/>
          <p:cNvSpPr>
            <a:spLocks noGrp="1"/>
          </p:cNvSpPr>
          <p:nvPr>
            <p:ph type="sldNum" sz="quarter" idx="4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B49B77B5-A62B-4333-AE64-91FAE901A8C0}" type="slidenum">
              <a:rPr lang="ru-RU" smtClean="0"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0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0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0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0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Hill Expert</a:t>
            </a:r>
            <a:endParaRPr lang="ru-RU" b="1" dirty="0">
              <a:solidFill>
                <a:srgbClr val="FF0000"/>
              </a:solidFill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 smtClean="0"/>
              <a:t>Выполнил </a:t>
            </a:r>
            <a:r>
              <a:rPr lang="ru-RU" dirty="0" err="1" smtClean="0"/>
              <a:t>Дияров</a:t>
            </a:r>
            <a:r>
              <a:rPr lang="ru-RU" dirty="0" smtClean="0"/>
              <a:t> </a:t>
            </a:r>
            <a:r>
              <a:rPr lang="ru-RU" dirty="0" err="1" smtClean="0"/>
              <a:t>Данис</a:t>
            </a:r>
            <a:endParaRPr lang="ru-RU" dirty="0"/>
          </a:p>
        </p:txBody>
      </p:sp>
      <p:pic>
        <p:nvPicPr>
          <p:cNvPr id="32770" name="Picture 2" descr="https://clipart-best.com/img/motorcycle/motorcycle-clip-art-5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116632"/>
            <a:ext cx="8424936" cy="5054962"/>
          </a:xfrm>
          <a:prstGeom prst="rect">
            <a:avLst/>
          </a:prstGeom>
          <a:noFill/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err="1" smtClean="0">
                <a:solidFill>
                  <a:schemeClr val="accent5"/>
                </a:solidFill>
              </a:rPr>
              <a:t>Скриншоты</a:t>
            </a:r>
            <a:r>
              <a:rPr lang="ru-RU" b="1" dirty="0" smtClean="0">
                <a:solidFill>
                  <a:schemeClr val="accent5"/>
                </a:solidFill>
              </a:rPr>
              <a:t> </a:t>
            </a:r>
            <a:r>
              <a:rPr lang="en-US" b="1" dirty="0" smtClean="0">
                <a:solidFill>
                  <a:schemeClr val="accent5"/>
                </a:solidFill>
              </a:rPr>
              <a:t>#2</a:t>
            </a:r>
            <a:endParaRPr lang="ru-RU" b="1" dirty="0">
              <a:solidFill>
                <a:schemeClr val="accent5"/>
              </a:solidFill>
            </a:endParaRPr>
          </a:p>
        </p:txBody>
      </p:sp>
      <p:pic>
        <p:nvPicPr>
          <p:cNvPr id="4" name="Рисунок 3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9" y="1556792"/>
            <a:ext cx="2736304" cy="2184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Рисунок 4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03848" y="1556792"/>
            <a:ext cx="2706376" cy="2160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Рисунок 5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12160" y="1556792"/>
            <a:ext cx="2702469" cy="2160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Рисунок 6"/>
          <p:cNvPicPr/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23528" y="3861047"/>
            <a:ext cx="2736304" cy="21841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Рисунок 7"/>
          <p:cNvPicPr/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203848" y="3861048"/>
            <a:ext cx="2736304" cy="21841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Рисунок 8"/>
          <p:cNvPicPr/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012160" y="3861049"/>
            <a:ext cx="2736304" cy="21785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smtClean="0">
                <a:solidFill>
                  <a:srgbClr val="FF0000"/>
                </a:solidFill>
              </a:rPr>
              <a:t>Идея проекта</a:t>
            </a:r>
            <a:endParaRPr lang="ru-RU" b="1" dirty="0">
              <a:solidFill>
                <a:srgbClr val="FF0000"/>
              </a:solidFill>
            </a:endParaRPr>
          </a:p>
        </p:txBody>
      </p:sp>
      <p:sp>
        <p:nvSpPr>
          <p:cNvPr id="3" name="Содержимое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1324743"/>
          </a:xfrm>
        </p:spPr>
        <p:txBody>
          <a:bodyPr>
            <a:normAutofit fontScale="70000" lnSpcReduction="20000"/>
          </a:bodyPr>
          <a:lstStyle/>
          <a:p>
            <a:r>
              <a:rPr lang="ru-RU" dirty="0" smtClean="0"/>
              <a:t>Проект </a:t>
            </a:r>
            <a:r>
              <a:rPr lang="ru-RU" dirty="0"/>
              <a:t>основан на популярном шаблоне </a:t>
            </a:r>
            <a:r>
              <a:rPr lang="ru-RU" dirty="0" err="1"/>
              <a:t>игры-сайдскроллера</a:t>
            </a:r>
            <a:r>
              <a:rPr lang="ru-RU" dirty="0"/>
              <a:t>, в котором надо на мотоцикле ехать по неровностям</a:t>
            </a:r>
            <a:r>
              <a:rPr lang="ru-RU" dirty="0" smtClean="0"/>
              <a:t>. Мне он показался интересным, а ещё такое я точно смогу сделать. </a:t>
            </a:r>
            <a:r>
              <a:rPr lang="ru-RU" dirty="0"/>
              <a:t>Я играл в порт игры </a:t>
            </a:r>
            <a:r>
              <a:rPr lang="en-US" dirty="0"/>
              <a:t>Excite Bike </a:t>
            </a:r>
            <a:r>
              <a:rPr lang="ru-RU" dirty="0"/>
              <a:t>на </a:t>
            </a:r>
            <a:r>
              <a:rPr lang="ru-RU" dirty="0" err="1"/>
              <a:t>андроид</a:t>
            </a:r>
            <a:r>
              <a:rPr lang="ru-RU" dirty="0"/>
              <a:t>, и мне понравились спрайты </a:t>
            </a:r>
            <a:r>
              <a:rPr lang="ru-RU" dirty="0" smtClean="0"/>
              <a:t>мотоцикла, я их использую. </a:t>
            </a:r>
            <a:r>
              <a:rPr lang="ru-RU" dirty="0"/>
              <a:t>Для уровней используется </a:t>
            </a:r>
            <a:r>
              <a:rPr lang="ru-RU" dirty="0" err="1"/>
              <a:t>тайловая</a:t>
            </a:r>
            <a:r>
              <a:rPr lang="ru-RU" dirty="0"/>
              <a:t> графика</a:t>
            </a:r>
            <a:r>
              <a:rPr lang="ru-RU" dirty="0" smtClean="0"/>
              <a:t>.</a:t>
            </a:r>
            <a:endParaRPr lang="ru-RU" dirty="0"/>
          </a:p>
        </p:txBody>
      </p:sp>
      <p:graphicFrame>
        <p:nvGraphicFramePr>
          <p:cNvPr id="4" name="Таблица 3"/>
          <p:cNvGraphicFramePr>
            <a:graphicFrameLocks noGrp="1"/>
          </p:cNvGraphicFramePr>
          <p:nvPr/>
        </p:nvGraphicFramePr>
        <p:xfrm>
          <a:off x="683566" y="3068960"/>
          <a:ext cx="8136906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6151"/>
                <a:gridCol w="1356151"/>
                <a:gridCol w="1356151"/>
                <a:gridCol w="1356151"/>
                <a:gridCol w="1356151"/>
                <a:gridCol w="1356151"/>
              </a:tblGrid>
              <a:tr h="370840">
                <a:tc>
                  <a:txBody>
                    <a:bodyPr/>
                    <a:lstStyle/>
                    <a:p>
                      <a:r>
                        <a:rPr lang="ru-RU" dirty="0" smtClean="0"/>
                        <a:t>Пусто</a:t>
                      </a:r>
                      <a:r>
                        <a:rPr lang="en-US" dirty="0" smtClean="0"/>
                        <a:t>/</a:t>
                      </a:r>
                      <a:r>
                        <a:rPr lang="ru-RU" dirty="0" smtClean="0"/>
                        <a:t>Небо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Трава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Земля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Подъём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Спуск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Игрок</a:t>
                      </a:r>
                      <a:endParaRPr lang="ru-RU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.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#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$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&lt;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&gt;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@</a:t>
                      </a:r>
                      <a:endParaRPr lang="ru-RU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Содержимое 2"/>
          <p:cNvSpPr txBox="1">
            <a:spLocks/>
          </p:cNvSpPr>
          <p:nvPr/>
        </p:nvSpPr>
        <p:spPr>
          <a:xfrm>
            <a:off x="467544" y="3933056"/>
            <a:ext cx="8229600" cy="2808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ru-RU" dirty="0" smtClean="0"/>
              <a:t>Управление </a:t>
            </a:r>
            <a:r>
              <a:rPr lang="ru-RU" dirty="0"/>
              <a:t>кнопками </a:t>
            </a:r>
            <a:r>
              <a:rPr lang="en-US" dirty="0"/>
              <a:t>WASD</a:t>
            </a:r>
            <a:endParaRPr lang="ru-RU" dirty="0"/>
          </a:p>
          <a:p>
            <a:pPr lvl="1"/>
            <a:r>
              <a:rPr lang="en-US" dirty="0"/>
              <a:t>W</a:t>
            </a:r>
            <a:r>
              <a:rPr lang="ru-RU" dirty="0"/>
              <a:t>, </a:t>
            </a:r>
            <a:r>
              <a:rPr lang="en-US" dirty="0"/>
              <a:t>S </a:t>
            </a:r>
            <a:r>
              <a:rPr lang="ru-RU" dirty="0"/>
              <a:t>– газ, тормоз</a:t>
            </a:r>
          </a:p>
          <a:p>
            <a:pPr lvl="1"/>
            <a:r>
              <a:rPr lang="en-US" dirty="0"/>
              <a:t>A</a:t>
            </a:r>
            <a:r>
              <a:rPr lang="ru-RU" dirty="0"/>
              <a:t>, </a:t>
            </a:r>
            <a:r>
              <a:rPr lang="en-US" dirty="0"/>
              <a:t>D </a:t>
            </a:r>
            <a:r>
              <a:rPr lang="ru-RU" dirty="0"/>
              <a:t>– </a:t>
            </a:r>
            <a:r>
              <a:rPr lang="ru-RU" dirty="0" smtClean="0"/>
              <a:t>наклон</a:t>
            </a:r>
            <a:endParaRPr lang="en-US" dirty="0" smtClean="0"/>
          </a:p>
          <a:p>
            <a:r>
              <a:rPr lang="ru-RU" dirty="0"/>
              <a:t>Чем сильнее наклон, тем больше очков накручивается. Если угол слишком большой – проигрыш.</a:t>
            </a:r>
          </a:p>
          <a:p>
            <a:r>
              <a:rPr lang="ru-RU" dirty="0"/>
              <a:t>В игре присутствует только </a:t>
            </a:r>
            <a:r>
              <a:rPr lang="ru-RU" dirty="0" err="1"/>
              <a:t>автосохранение</a:t>
            </a:r>
            <a:r>
              <a:rPr lang="ru-RU" dirty="0"/>
              <a:t> в файл.</a:t>
            </a:r>
          </a:p>
          <a:p>
            <a:r>
              <a:rPr lang="ru-RU" dirty="0"/>
              <a:t>Если пройти игру полностью, в меню поменяется картинка</a:t>
            </a:r>
            <a:r>
              <a:rPr lang="ru-RU" dirty="0" smtClean="0"/>
              <a:t>.</a:t>
            </a:r>
            <a:endParaRPr lang="ru-RU" dirty="0"/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smtClean="0">
                <a:solidFill>
                  <a:srgbClr val="FF0000"/>
                </a:solidFill>
              </a:rPr>
              <a:t>Цель и задачи</a:t>
            </a:r>
            <a:endParaRPr lang="ru-RU" b="1" dirty="0">
              <a:solidFill>
                <a:srgbClr val="FF0000"/>
              </a:solidFill>
            </a:endParaRPr>
          </a:p>
        </p:txBody>
      </p:sp>
      <p:sp>
        <p:nvSpPr>
          <p:cNvPr id="3" name="Содержимое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ru-RU" dirty="0" smtClean="0"/>
              <a:t>Цель сделать игру</a:t>
            </a:r>
          </a:p>
          <a:p>
            <a:endParaRPr lang="ru-RU" dirty="0"/>
          </a:p>
          <a:p>
            <a:r>
              <a:rPr lang="ru-RU" dirty="0" smtClean="0"/>
              <a:t>Задачи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 smtClean="0"/>
              <a:t>Найти спрайты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 smtClean="0"/>
              <a:t>Написать все классы и функции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 smtClean="0"/>
              <a:t>Соединить их и привязать файл с сохранением</a:t>
            </a:r>
            <a:endParaRPr lang="ru-RU" dirty="0"/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b="1" dirty="0" smtClean="0">
                <a:solidFill>
                  <a:srgbClr val="FF0000"/>
                </a:solidFill>
              </a:rPr>
              <a:t>Используемые модули и инструментарий </a:t>
            </a:r>
            <a:r>
              <a:rPr lang="en-US" b="1" dirty="0" err="1" smtClean="0">
                <a:solidFill>
                  <a:srgbClr val="FF0000"/>
                </a:solidFill>
              </a:rPr>
              <a:t>pygame</a:t>
            </a:r>
            <a:endParaRPr lang="ru-RU" b="1" dirty="0">
              <a:solidFill>
                <a:srgbClr val="FF0000"/>
              </a:solidFill>
            </a:endParaRPr>
          </a:p>
        </p:txBody>
      </p:sp>
      <p:sp>
        <p:nvSpPr>
          <p:cNvPr id="3" name="Содержимое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0"/>
            <a:r>
              <a:rPr lang="en-US" b="1" dirty="0" err="1" smtClean="0"/>
              <a:t>pygame</a:t>
            </a:r>
            <a:r>
              <a:rPr lang="en-US" dirty="0" smtClean="0"/>
              <a:t> </a:t>
            </a:r>
            <a:r>
              <a:rPr lang="ru-RU" dirty="0"/>
              <a:t>и его отдельные классы</a:t>
            </a:r>
          </a:p>
          <a:p>
            <a:pPr lvl="0"/>
            <a:r>
              <a:rPr lang="en-US" b="1" dirty="0" err="1"/>
              <a:t>os</a:t>
            </a:r>
            <a:r>
              <a:rPr lang="en-US" dirty="0"/>
              <a:t> </a:t>
            </a:r>
            <a:r>
              <a:rPr lang="ru-RU" dirty="0"/>
              <a:t>– для загрузки из </a:t>
            </a:r>
            <a:r>
              <a:rPr lang="ru-RU" dirty="0" smtClean="0"/>
              <a:t>файлов</a:t>
            </a:r>
          </a:p>
          <a:p>
            <a:pPr lvl="0"/>
            <a:endParaRPr lang="ru-RU" dirty="0"/>
          </a:p>
          <a:p>
            <a:pPr lvl="0"/>
            <a:endParaRPr lang="ru-RU" dirty="0" smtClean="0"/>
          </a:p>
          <a:p>
            <a:pPr lvl="0">
              <a:buFont typeface="Wingdings" pitchFamily="2" charset="2"/>
              <a:buChar char="§"/>
            </a:pPr>
            <a:r>
              <a:rPr lang="ru-RU" dirty="0" smtClean="0"/>
              <a:t>Спрайты </a:t>
            </a:r>
            <a:r>
              <a:rPr lang="ru-RU" dirty="0"/>
              <a:t>и их взаимодействие</a:t>
            </a:r>
          </a:p>
          <a:p>
            <a:pPr lvl="0">
              <a:buFont typeface="Wingdings" pitchFamily="2" charset="2"/>
              <a:buChar char="§"/>
            </a:pPr>
            <a:r>
              <a:rPr lang="ru-RU" dirty="0"/>
              <a:t>Фоновые изображения</a:t>
            </a:r>
          </a:p>
          <a:p>
            <a:pPr lvl="0">
              <a:buFont typeface="Wingdings" pitchFamily="2" charset="2"/>
              <a:buChar char="§"/>
            </a:pPr>
            <a:r>
              <a:rPr lang="ru-RU" dirty="0"/>
              <a:t>Звук</a:t>
            </a:r>
          </a:p>
          <a:p>
            <a:endParaRPr lang="ru-RU" dirty="0"/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smtClean="0">
                <a:solidFill>
                  <a:srgbClr val="FF0000"/>
                </a:solidFill>
              </a:rPr>
              <a:t>Созданные спрайты</a:t>
            </a:r>
            <a:endParaRPr lang="ru-RU" b="1" dirty="0">
              <a:solidFill>
                <a:srgbClr val="FF0000"/>
              </a:solidFill>
            </a:endParaRPr>
          </a:p>
        </p:txBody>
      </p:sp>
      <p:sp>
        <p:nvSpPr>
          <p:cNvPr id="3" name="Содержимое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ru-RU" dirty="0" smtClean="0"/>
              <a:t>Мотоцикл</a:t>
            </a:r>
          </a:p>
          <a:p>
            <a:pPr lvl="0"/>
            <a:r>
              <a:rPr lang="ru-RU" dirty="0" err="1" smtClean="0"/>
              <a:t>Тайлы</a:t>
            </a:r>
            <a:r>
              <a:rPr lang="ru-RU" dirty="0" smtClean="0"/>
              <a:t> уровня (все виды)</a:t>
            </a:r>
            <a:endParaRPr lang="ru-RU" dirty="0"/>
          </a:p>
          <a:p>
            <a:pPr lvl="0"/>
            <a:r>
              <a:rPr lang="ru-RU" dirty="0"/>
              <a:t>Кнопки в </a:t>
            </a:r>
            <a:r>
              <a:rPr lang="ru-RU" dirty="0" smtClean="0"/>
              <a:t>меню (при наведении меняется цвет)</a:t>
            </a:r>
            <a:endParaRPr lang="ru-RU" dirty="0"/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smtClean="0">
                <a:solidFill>
                  <a:srgbClr val="FF0000"/>
                </a:solidFill>
              </a:rPr>
              <a:t>Реализация </a:t>
            </a:r>
            <a:r>
              <a:rPr lang="en-US" b="1" dirty="0" smtClean="0">
                <a:solidFill>
                  <a:srgbClr val="FF0000"/>
                </a:solidFill>
              </a:rPr>
              <a:t>#1</a:t>
            </a:r>
            <a:endParaRPr lang="ru-RU" b="1" dirty="0">
              <a:solidFill>
                <a:srgbClr val="FF0000"/>
              </a:solidFill>
            </a:endParaRPr>
          </a:p>
        </p:txBody>
      </p:sp>
      <p:sp>
        <p:nvSpPr>
          <p:cNvPr id="3" name="Содержимое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ru-RU" dirty="0"/>
              <a:t>Много-много функций (17) и классы. </a:t>
            </a:r>
            <a:endParaRPr lang="en-US" dirty="0" smtClean="0"/>
          </a:p>
          <a:p>
            <a:r>
              <a:rPr lang="ru-RU" dirty="0" smtClean="0"/>
              <a:t>Функции</a:t>
            </a:r>
            <a:r>
              <a:rPr lang="ru-RU" dirty="0"/>
              <a:t>: обработка нажатия на кнопку, выход из игры, загрузка спрайтов, </a:t>
            </a:r>
            <a:r>
              <a:rPr lang="ru-RU" dirty="0" err="1"/>
              <a:t>отрисовки</a:t>
            </a:r>
            <a:r>
              <a:rPr lang="ru-RU" dirty="0"/>
              <a:t> текста, </a:t>
            </a:r>
            <a:r>
              <a:rPr lang="ru-RU" dirty="0" err="1"/>
              <a:t>рендер</a:t>
            </a:r>
            <a:r>
              <a:rPr lang="ru-RU" dirty="0"/>
              <a:t>, а также все меню, </a:t>
            </a:r>
            <a:r>
              <a:rPr lang="ru-RU" dirty="0" err="1"/>
              <a:t>геймплей</a:t>
            </a:r>
            <a:r>
              <a:rPr lang="ru-RU" dirty="0"/>
              <a:t>, концовка и </a:t>
            </a:r>
            <a:r>
              <a:rPr lang="en-US" dirty="0" smtClean="0"/>
              <a:t>game (</a:t>
            </a:r>
            <a:r>
              <a:rPr lang="ru-RU" dirty="0" smtClean="0"/>
              <a:t>что-то </a:t>
            </a:r>
            <a:r>
              <a:rPr lang="ru-RU" dirty="0"/>
              <a:t>вроде </a:t>
            </a:r>
            <a:r>
              <a:rPr lang="en-US" dirty="0" smtClean="0"/>
              <a:t>main)</a:t>
            </a:r>
            <a:r>
              <a:rPr lang="ru-RU" dirty="0" smtClean="0"/>
              <a:t>.</a:t>
            </a:r>
            <a:endParaRPr lang="en-US" dirty="0" smtClean="0"/>
          </a:p>
          <a:p>
            <a:r>
              <a:rPr lang="ru-RU" dirty="0" smtClean="0"/>
              <a:t>Классы </a:t>
            </a:r>
            <a:r>
              <a:rPr lang="ru-RU" dirty="0"/>
              <a:t>камеры, </a:t>
            </a:r>
            <a:r>
              <a:rPr lang="ru-RU" dirty="0" err="1"/>
              <a:t>тайла</a:t>
            </a:r>
            <a:r>
              <a:rPr lang="ru-RU" dirty="0"/>
              <a:t> уровня и </a:t>
            </a:r>
            <a:r>
              <a:rPr lang="ru-RU" dirty="0" smtClean="0"/>
              <a:t>мотоцикла</a:t>
            </a:r>
            <a:endParaRPr lang="ru-RU" dirty="0"/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err="1" smtClean="0">
                <a:solidFill>
                  <a:srgbClr val="FF0000"/>
                </a:solidFill>
              </a:rPr>
              <a:t>Релизация</a:t>
            </a:r>
            <a:r>
              <a:rPr lang="ru-RU" b="1" dirty="0" smtClean="0">
                <a:solidFill>
                  <a:srgbClr val="FF0000"/>
                </a:solidFill>
              </a:rPr>
              <a:t> </a:t>
            </a:r>
            <a:r>
              <a:rPr lang="en-US" b="1" dirty="0" smtClean="0">
                <a:solidFill>
                  <a:srgbClr val="FF0000"/>
                </a:solidFill>
              </a:rPr>
              <a:t>#2</a:t>
            </a:r>
            <a:endParaRPr lang="ru-RU" b="1" dirty="0">
              <a:solidFill>
                <a:srgbClr val="FF0000"/>
              </a:solidFill>
            </a:endParaRPr>
          </a:p>
        </p:txBody>
      </p:sp>
      <p:sp>
        <p:nvSpPr>
          <p:cNvPr id="3" name="Содержимое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ru-RU" dirty="0"/>
              <a:t>Класс </a:t>
            </a:r>
            <a:r>
              <a:rPr lang="en-US" b="1" dirty="0"/>
              <a:t>Camera</a:t>
            </a:r>
            <a:r>
              <a:rPr lang="ru-RU" dirty="0"/>
              <a:t>, методы</a:t>
            </a:r>
          </a:p>
          <a:p>
            <a:pPr lvl="1"/>
            <a:r>
              <a:rPr lang="ru-RU" dirty="0"/>
              <a:t>Конструктор __</a:t>
            </a:r>
            <a:r>
              <a:rPr lang="en-US" dirty="0"/>
              <a:t>init</a:t>
            </a:r>
            <a:r>
              <a:rPr lang="ru-RU" dirty="0"/>
              <a:t>__()</a:t>
            </a:r>
          </a:p>
          <a:p>
            <a:pPr lvl="1"/>
            <a:r>
              <a:rPr lang="ru-RU" dirty="0"/>
              <a:t>Метод </a:t>
            </a:r>
            <a:r>
              <a:rPr lang="en-US" dirty="0"/>
              <a:t>apply</a:t>
            </a:r>
            <a:r>
              <a:rPr lang="ru-RU" dirty="0"/>
              <a:t> – фиксация на объекте</a:t>
            </a:r>
          </a:p>
          <a:p>
            <a:pPr lvl="1"/>
            <a:r>
              <a:rPr lang="ru-RU" dirty="0"/>
              <a:t>Метод </a:t>
            </a:r>
            <a:r>
              <a:rPr lang="en-US" dirty="0"/>
              <a:t>update</a:t>
            </a:r>
            <a:r>
              <a:rPr lang="ru-RU" dirty="0"/>
              <a:t> – перемещение всего окружения относительно камеры</a:t>
            </a:r>
          </a:p>
          <a:p>
            <a:r>
              <a:rPr lang="ru-RU" dirty="0"/>
              <a:t>Класс </a:t>
            </a:r>
            <a:r>
              <a:rPr lang="en-US" b="1" dirty="0" err="1"/>
              <a:t>ScreenFrame</a:t>
            </a:r>
            <a:r>
              <a:rPr lang="ru-RU" dirty="0"/>
              <a:t>, методы</a:t>
            </a:r>
          </a:p>
          <a:p>
            <a:pPr lvl="1"/>
            <a:r>
              <a:rPr lang="ru-RU" dirty="0"/>
              <a:t>Конструктор __</a:t>
            </a:r>
            <a:r>
              <a:rPr lang="en-US" dirty="0"/>
              <a:t>init</a:t>
            </a:r>
            <a:r>
              <a:rPr lang="ru-RU" dirty="0"/>
              <a:t>__() </a:t>
            </a:r>
          </a:p>
          <a:p>
            <a:pPr lvl="1"/>
            <a:r>
              <a:rPr lang="ru-RU" dirty="0"/>
              <a:t>Класс </a:t>
            </a:r>
            <a:r>
              <a:rPr lang="en-US" b="1" dirty="0"/>
              <a:t>Sprite</a:t>
            </a:r>
            <a:r>
              <a:rPr lang="ru-RU" dirty="0"/>
              <a:t>, методы</a:t>
            </a:r>
          </a:p>
          <a:p>
            <a:pPr lvl="1"/>
            <a:r>
              <a:rPr lang="ru-RU" dirty="0"/>
              <a:t>Конструктор __</a:t>
            </a:r>
            <a:r>
              <a:rPr lang="en-US" dirty="0"/>
              <a:t>init</a:t>
            </a:r>
            <a:r>
              <a:rPr lang="ru-RU" dirty="0"/>
              <a:t>__()</a:t>
            </a:r>
          </a:p>
          <a:p>
            <a:pPr lvl="1"/>
            <a:r>
              <a:rPr lang="ru-RU" dirty="0"/>
              <a:t>Пустышка </a:t>
            </a:r>
            <a:r>
              <a:rPr lang="en-US" dirty="0" err="1"/>
              <a:t>get_event</a:t>
            </a:r>
            <a:endParaRPr lang="ru-RU" dirty="0"/>
          </a:p>
          <a:p>
            <a:r>
              <a:rPr lang="ru-RU" dirty="0"/>
              <a:t>Класс </a:t>
            </a:r>
            <a:r>
              <a:rPr lang="en-US" b="1" dirty="0"/>
              <a:t>Tile</a:t>
            </a:r>
            <a:r>
              <a:rPr lang="ru-RU" dirty="0"/>
              <a:t>, методы</a:t>
            </a:r>
          </a:p>
          <a:p>
            <a:pPr lvl="1"/>
            <a:r>
              <a:rPr lang="ru-RU" dirty="0"/>
              <a:t>Конструктор </a:t>
            </a:r>
            <a:r>
              <a:rPr lang="en-US" dirty="0"/>
              <a:t>__init__()</a:t>
            </a:r>
            <a:endParaRPr lang="ru-RU" dirty="0"/>
          </a:p>
          <a:p>
            <a:endParaRPr lang="ru-RU" dirty="0"/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smtClean="0">
                <a:solidFill>
                  <a:srgbClr val="FF0000"/>
                </a:solidFill>
              </a:rPr>
              <a:t>Реализация </a:t>
            </a:r>
            <a:r>
              <a:rPr lang="en-US" b="1" dirty="0" smtClean="0">
                <a:solidFill>
                  <a:srgbClr val="FF0000"/>
                </a:solidFill>
              </a:rPr>
              <a:t>#3</a:t>
            </a:r>
            <a:endParaRPr lang="ru-RU" b="1" dirty="0">
              <a:solidFill>
                <a:srgbClr val="FF0000"/>
              </a:solidFill>
            </a:endParaRPr>
          </a:p>
        </p:txBody>
      </p:sp>
      <p:sp>
        <p:nvSpPr>
          <p:cNvPr id="3" name="Содержимое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fontScale="70000" lnSpcReduction="20000"/>
          </a:bodyPr>
          <a:lstStyle/>
          <a:p>
            <a:r>
              <a:rPr lang="ru-RU" dirty="0"/>
              <a:t>Класс </a:t>
            </a:r>
            <a:r>
              <a:rPr lang="en-US" b="1" dirty="0"/>
              <a:t>Bike</a:t>
            </a:r>
            <a:r>
              <a:rPr lang="en-US" dirty="0"/>
              <a:t>, </a:t>
            </a:r>
            <a:r>
              <a:rPr lang="ru-RU" dirty="0"/>
              <a:t>методы</a:t>
            </a:r>
          </a:p>
          <a:p>
            <a:pPr lvl="1"/>
            <a:r>
              <a:rPr lang="ru-RU" dirty="0"/>
              <a:t>Конструктор </a:t>
            </a:r>
            <a:r>
              <a:rPr lang="en-US" dirty="0"/>
              <a:t>__init__()</a:t>
            </a:r>
            <a:endParaRPr lang="ru-RU" dirty="0"/>
          </a:p>
          <a:p>
            <a:pPr lvl="1"/>
            <a:r>
              <a:rPr lang="ru-RU" dirty="0"/>
              <a:t>Метод </a:t>
            </a:r>
            <a:r>
              <a:rPr lang="en-US" dirty="0"/>
              <a:t>cut</a:t>
            </a:r>
            <a:r>
              <a:rPr lang="ru-RU" dirty="0"/>
              <a:t>_</a:t>
            </a:r>
            <a:r>
              <a:rPr lang="en-US" dirty="0"/>
              <a:t>sheet </a:t>
            </a:r>
            <a:r>
              <a:rPr lang="ru-RU" dirty="0"/>
              <a:t>– получение всех кадров для </a:t>
            </a:r>
            <a:r>
              <a:rPr lang="ru-RU" dirty="0" err="1"/>
              <a:t>анимаций</a:t>
            </a:r>
            <a:r>
              <a:rPr lang="ru-RU" dirty="0"/>
              <a:t> из файла</a:t>
            </a:r>
          </a:p>
          <a:p>
            <a:pPr lvl="1"/>
            <a:r>
              <a:rPr lang="ru-RU" dirty="0"/>
              <a:t>Метод </a:t>
            </a:r>
            <a:r>
              <a:rPr lang="en-US" dirty="0"/>
              <a:t>update </a:t>
            </a:r>
            <a:r>
              <a:rPr lang="ru-RU" dirty="0"/>
              <a:t>– обновление позиции, кадра анимации, скорости, наклона</a:t>
            </a:r>
          </a:p>
          <a:p>
            <a:pPr lvl="1"/>
            <a:r>
              <a:rPr lang="ru-RU" dirty="0"/>
              <a:t>Метод </a:t>
            </a:r>
            <a:r>
              <a:rPr lang="en-US" dirty="0"/>
              <a:t>add</a:t>
            </a:r>
            <a:r>
              <a:rPr lang="ru-RU" dirty="0"/>
              <a:t>_</a:t>
            </a:r>
            <a:r>
              <a:rPr lang="en-US" dirty="0"/>
              <a:t>angle </a:t>
            </a:r>
            <a:r>
              <a:rPr lang="ru-RU" dirty="0"/>
              <a:t>–  увеличение переменной для накрутки наклона</a:t>
            </a:r>
          </a:p>
          <a:p>
            <a:pPr lvl="1"/>
            <a:r>
              <a:rPr lang="ru-RU" dirty="0"/>
              <a:t>Метод </a:t>
            </a:r>
            <a:r>
              <a:rPr lang="en-US" dirty="0"/>
              <a:t>sub</a:t>
            </a:r>
            <a:r>
              <a:rPr lang="ru-RU" dirty="0"/>
              <a:t>_</a:t>
            </a:r>
            <a:r>
              <a:rPr lang="en-US" dirty="0"/>
              <a:t>angle </a:t>
            </a:r>
            <a:r>
              <a:rPr lang="ru-RU" dirty="0"/>
              <a:t>– уменьшение переменной для накрутки наклона (он может уйти в минус, это значит, что наклон в другую сторону)</a:t>
            </a:r>
          </a:p>
          <a:p>
            <a:pPr lvl="1"/>
            <a:r>
              <a:rPr lang="ru-RU" dirty="0"/>
              <a:t>Метод </a:t>
            </a:r>
            <a:r>
              <a:rPr lang="en-US" dirty="0"/>
              <a:t>gas </a:t>
            </a:r>
            <a:r>
              <a:rPr lang="ru-RU" dirty="0"/>
              <a:t>– как </a:t>
            </a:r>
            <a:r>
              <a:rPr lang="en-US" dirty="0"/>
              <a:t>add</a:t>
            </a:r>
            <a:r>
              <a:rPr lang="ru-RU" dirty="0"/>
              <a:t>_</a:t>
            </a:r>
            <a:r>
              <a:rPr lang="en-US" dirty="0"/>
              <a:t>angle</a:t>
            </a:r>
            <a:r>
              <a:rPr lang="ru-RU" dirty="0"/>
              <a:t>, но для скорости</a:t>
            </a:r>
          </a:p>
          <a:p>
            <a:pPr lvl="1"/>
            <a:r>
              <a:rPr lang="ru-RU" dirty="0"/>
              <a:t>Метод </a:t>
            </a:r>
            <a:r>
              <a:rPr lang="en-US" dirty="0"/>
              <a:t>brake </a:t>
            </a:r>
            <a:r>
              <a:rPr lang="ru-RU" dirty="0"/>
              <a:t>– как </a:t>
            </a:r>
            <a:r>
              <a:rPr lang="en-US" dirty="0"/>
              <a:t>sub</a:t>
            </a:r>
            <a:r>
              <a:rPr lang="ru-RU" dirty="0"/>
              <a:t>_</a:t>
            </a:r>
            <a:r>
              <a:rPr lang="en-US" dirty="0"/>
              <a:t>angle</a:t>
            </a:r>
            <a:r>
              <a:rPr lang="ru-RU" dirty="0"/>
              <a:t>, но для скорости</a:t>
            </a:r>
          </a:p>
          <a:p>
            <a:pPr lvl="1"/>
            <a:r>
              <a:rPr lang="ru-RU" dirty="0"/>
              <a:t>Метод </a:t>
            </a:r>
            <a:r>
              <a:rPr lang="en-US" dirty="0"/>
              <a:t>angle</a:t>
            </a:r>
            <a:r>
              <a:rPr lang="ru-RU" dirty="0"/>
              <a:t>_</a:t>
            </a:r>
            <a:r>
              <a:rPr lang="en-US" dirty="0"/>
              <a:t>to</a:t>
            </a:r>
            <a:r>
              <a:rPr lang="ru-RU" dirty="0"/>
              <a:t>_</a:t>
            </a:r>
            <a:r>
              <a:rPr lang="en-US" dirty="0"/>
              <a:t>zero </a:t>
            </a:r>
            <a:r>
              <a:rPr lang="ru-RU" dirty="0"/>
              <a:t>– возвращение в исходное положение (если отпустить </a:t>
            </a:r>
            <a:r>
              <a:rPr lang="en-US" dirty="0"/>
              <a:t>A </a:t>
            </a:r>
            <a:r>
              <a:rPr lang="ru-RU" dirty="0"/>
              <a:t>и </a:t>
            </a:r>
            <a:r>
              <a:rPr lang="en-US" dirty="0"/>
              <a:t>D</a:t>
            </a:r>
            <a:r>
              <a:rPr lang="ru-RU" dirty="0"/>
              <a:t>, </a:t>
            </a:r>
            <a:r>
              <a:rPr lang="ru-RU" dirty="0" err="1"/>
              <a:t>байк</a:t>
            </a:r>
            <a:r>
              <a:rPr lang="ru-RU" dirty="0"/>
              <a:t> не будет оставаться в неестественном положении)</a:t>
            </a:r>
          </a:p>
          <a:p>
            <a:pPr lvl="1"/>
            <a:r>
              <a:rPr lang="ru-RU" dirty="0"/>
              <a:t>Метод </a:t>
            </a:r>
            <a:r>
              <a:rPr lang="en-US" dirty="0"/>
              <a:t>crash </a:t>
            </a:r>
            <a:r>
              <a:rPr lang="ru-RU" dirty="0"/>
              <a:t>– меняет флажок </a:t>
            </a:r>
            <a:r>
              <a:rPr lang="en-US" dirty="0"/>
              <a:t>crashed </a:t>
            </a:r>
            <a:r>
              <a:rPr lang="ru-RU" dirty="0"/>
              <a:t>на </a:t>
            </a:r>
            <a:r>
              <a:rPr lang="en-US" dirty="0"/>
              <a:t>True</a:t>
            </a:r>
            <a:r>
              <a:rPr lang="ru-RU" dirty="0"/>
              <a:t> и останавливает звуки</a:t>
            </a:r>
          </a:p>
          <a:p>
            <a:pPr lvl="1"/>
            <a:r>
              <a:rPr lang="ru-RU" dirty="0"/>
              <a:t>Метод </a:t>
            </a:r>
            <a:r>
              <a:rPr lang="en-US" dirty="0"/>
              <a:t>get</a:t>
            </a:r>
            <a:r>
              <a:rPr lang="ru-RU" dirty="0"/>
              <a:t>_</a:t>
            </a:r>
            <a:r>
              <a:rPr lang="en-US" dirty="0"/>
              <a:t>image</a:t>
            </a:r>
            <a:r>
              <a:rPr lang="ru-RU" dirty="0"/>
              <a:t>_</a:t>
            </a:r>
            <a:r>
              <a:rPr lang="en-US" dirty="0"/>
              <a:t>for</a:t>
            </a:r>
            <a:r>
              <a:rPr lang="ru-RU" dirty="0"/>
              <a:t>_</a:t>
            </a:r>
            <a:r>
              <a:rPr lang="en-US" dirty="0"/>
              <a:t>crash </a:t>
            </a:r>
            <a:r>
              <a:rPr lang="ru-RU" dirty="0"/>
              <a:t>– ставит нужный кадр анимации падения</a:t>
            </a:r>
          </a:p>
          <a:p>
            <a:pPr lvl="1"/>
            <a:r>
              <a:rPr lang="ru-RU" dirty="0"/>
              <a:t>Метод </a:t>
            </a:r>
            <a:r>
              <a:rPr lang="en-US" dirty="0"/>
              <a:t>crash</a:t>
            </a:r>
            <a:r>
              <a:rPr lang="ru-RU" dirty="0"/>
              <a:t>_</a:t>
            </a:r>
            <a:r>
              <a:rPr lang="en-US" dirty="0"/>
              <a:t>finish </a:t>
            </a:r>
            <a:r>
              <a:rPr lang="ru-RU" dirty="0"/>
              <a:t>– все переменные на 0 (полная остановка) </a:t>
            </a: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err="1" smtClean="0">
                <a:solidFill>
                  <a:schemeClr val="accent5"/>
                </a:solidFill>
              </a:rPr>
              <a:t>Скриншоты</a:t>
            </a:r>
            <a:r>
              <a:rPr lang="ru-RU" b="1" dirty="0" smtClean="0">
                <a:solidFill>
                  <a:schemeClr val="accent5"/>
                </a:solidFill>
              </a:rPr>
              <a:t> </a:t>
            </a:r>
            <a:r>
              <a:rPr lang="en-US" b="1" dirty="0" smtClean="0">
                <a:solidFill>
                  <a:schemeClr val="accent5"/>
                </a:solidFill>
              </a:rPr>
              <a:t>#1</a:t>
            </a:r>
            <a:endParaRPr lang="ru-RU" b="1" dirty="0">
              <a:solidFill>
                <a:schemeClr val="accent5"/>
              </a:solidFill>
            </a:endParaRPr>
          </a:p>
        </p:txBody>
      </p:sp>
      <p:pic>
        <p:nvPicPr>
          <p:cNvPr id="4" name="Рисунок 3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9" y="1556793"/>
            <a:ext cx="2698498" cy="2160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Рисунок 4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75856" y="1556792"/>
            <a:ext cx="2706376" cy="2160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Рисунок 5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156176" y="1556793"/>
            <a:ext cx="2706376" cy="2160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Рисунок 6"/>
          <p:cNvPicPr/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23528" y="3789040"/>
            <a:ext cx="2704134" cy="2160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Рисунок 7"/>
          <p:cNvPicPr/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275856" y="3789040"/>
            <a:ext cx="2703189" cy="2160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Рисунок 8"/>
          <p:cNvPicPr/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156175" y="3789040"/>
            <a:ext cx="2709867" cy="2160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Обычная">
  <a:themeElements>
    <a:clrScheme name="Обычная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Обычная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Обычная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25</TotalTime>
  <Words>454</Words>
  <Application>Microsoft Office PowerPoint</Application>
  <PresentationFormat>Экран (4:3)</PresentationFormat>
  <Paragraphs>72</Paragraphs>
  <Slides>10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1" baseType="lpstr">
      <vt:lpstr>Обычная</vt:lpstr>
      <vt:lpstr>Hill Expert</vt:lpstr>
      <vt:lpstr>Идея проекта</vt:lpstr>
      <vt:lpstr>Цель и задачи</vt:lpstr>
      <vt:lpstr>Используемые модули и инструментарий pygame</vt:lpstr>
      <vt:lpstr>Созданные спрайты</vt:lpstr>
      <vt:lpstr>Реализация #1</vt:lpstr>
      <vt:lpstr>Релизация #2</vt:lpstr>
      <vt:lpstr>Реализация #3</vt:lpstr>
      <vt:lpstr>Скриншоты #1</vt:lpstr>
      <vt:lpstr>Скриншоты #2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Hill Expert</dc:title>
  <dc:creator>Rustam</dc:creator>
  <cp:lastModifiedBy>Rustam</cp:lastModifiedBy>
  <cp:revision>24</cp:revision>
  <dcterms:created xsi:type="dcterms:W3CDTF">2022-01-13T14:11:23Z</dcterms:created>
  <dcterms:modified xsi:type="dcterms:W3CDTF">2022-01-13T14:37:00Z</dcterms:modified>
</cp:coreProperties>
</file>